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81" d="100"/>
          <a:sy n="81" d="100"/>
        </p:scale>
        <p:origin x="725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B1E73CA7-7144-4610-BD8B-3E6BFC59157B}" type="datetimeFigureOut">
              <a:rPr lang="de-DE" smtClean="0"/>
              <a:t>11.11.2020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8C9E5972-CA51-4121-96CB-58BF5EF6500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906013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73CA7-7144-4610-BD8B-3E6BFC59157B}" type="datetimeFigureOut">
              <a:rPr lang="de-DE" smtClean="0"/>
              <a:t>11.11.2020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E5972-CA51-4121-96CB-58BF5EF6500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546464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73CA7-7144-4610-BD8B-3E6BFC59157B}" type="datetimeFigureOut">
              <a:rPr lang="de-DE" smtClean="0"/>
              <a:t>11.11.2020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E5972-CA51-4121-96CB-58BF5EF6500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110282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73CA7-7144-4610-BD8B-3E6BFC59157B}" type="datetimeFigureOut">
              <a:rPr lang="de-DE" smtClean="0"/>
              <a:t>11.11.2020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E5972-CA51-4121-96CB-58BF5EF6500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91575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73CA7-7144-4610-BD8B-3E6BFC59157B}" type="datetimeFigureOut">
              <a:rPr lang="de-DE" smtClean="0"/>
              <a:t>11.11.2020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E5972-CA51-4121-96CB-58BF5EF6500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077010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73CA7-7144-4610-BD8B-3E6BFC59157B}" type="datetimeFigureOut">
              <a:rPr lang="de-DE" smtClean="0"/>
              <a:t>11.11.2020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E5972-CA51-4121-96CB-58BF5EF6500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584633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73CA7-7144-4610-BD8B-3E6BFC59157B}" type="datetimeFigureOut">
              <a:rPr lang="de-DE" smtClean="0"/>
              <a:t>11.11.2020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E5972-CA51-4121-96CB-58BF5EF6500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155824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73CA7-7144-4610-BD8B-3E6BFC59157B}" type="datetimeFigureOut">
              <a:rPr lang="de-DE" smtClean="0"/>
              <a:t>11.11.2020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E5972-CA51-4121-96CB-58BF5EF6500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597379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73CA7-7144-4610-BD8B-3E6BFC59157B}" type="datetimeFigureOut">
              <a:rPr lang="de-DE" smtClean="0"/>
              <a:t>11.11.2020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E5972-CA51-4121-96CB-58BF5EF6500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148055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73CA7-7144-4610-BD8B-3E6BFC59157B}" type="datetimeFigureOut">
              <a:rPr lang="de-DE" smtClean="0"/>
              <a:t>11.11.2020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E5972-CA51-4121-96CB-58BF5EF6500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933499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 und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73CA7-7144-4610-BD8B-3E6BFC59157B}" type="datetimeFigureOut">
              <a:rPr lang="de-DE" smtClean="0"/>
              <a:t>11.11.2020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E5972-CA51-4121-96CB-58BF5EF6500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717307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Zita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73CA7-7144-4610-BD8B-3E6BFC59157B}" type="datetimeFigureOut">
              <a:rPr lang="de-DE" smtClean="0"/>
              <a:t>11.11.2020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E5972-CA51-4121-96CB-58BF5EF6500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673748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nsk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73CA7-7144-4610-BD8B-3E6BFC59157B}" type="datetimeFigureOut">
              <a:rPr lang="de-DE" smtClean="0"/>
              <a:t>11.11.2020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E5972-CA51-4121-96CB-58BF5EF6500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183950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p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73CA7-7144-4610-BD8B-3E6BFC59157B}" type="datetimeFigureOut">
              <a:rPr lang="de-DE" smtClean="0"/>
              <a:t>11.11.2020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E5972-CA51-4121-96CB-58BF5EF6500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049353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Bildsp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73CA7-7144-4610-BD8B-3E6BFC59157B}" type="datetimeFigureOut">
              <a:rPr lang="de-DE" smtClean="0"/>
              <a:t>11.11.2020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E5972-CA51-4121-96CB-58BF5EF6500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222531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B1E73CA7-7144-4610-BD8B-3E6BFC59157B}" type="datetimeFigureOut">
              <a:rPr lang="de-DE" smtClean="0"/>
              <a:t>11.11.2020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E5972-CA51-4121-96CB-58BF5EF6500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3024120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B1E73CA7-7144-4610-BD8B-3E6BFC59157B}" type="datetimeFigureOut">
              <a:rPr lang="de-DE" smtClean="0"/>
              <a:t>11.11.2020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E5972-CA51-4121-96CB-58BF5EF6500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57024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B1E73CA7-7144-4610-BD8B-3E6BFC59157B}" type="datetimeFigureOut">
              <a:rPr lang="de-DE" smtClean="0"/>
              <a:t>11.11.2020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de-DE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8C9E5972-CA51-4121-96CB-58BF5EF6500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542644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  <p:sldLayoutId id="2147483745" r:id="rId13"/>
    <p:sldLayoutId id="2147483746" r:id="rId14"/>
    <p:sldLayoutId id="2147483747" r:id="rId15"/>
    <p:sldLayoutId id="2147483748" r:id="rId16"/>
    <p:sldLayoutId id="214748374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CA793C65-3036-4155-9F29-882B5A9045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Aufgabenidee</a:t>
            </a:r>
            <a:endParaRPr lang="de-DE" dirty="0"/>
          </a:p>
        </p:txBody>
      </p:sp>
      <p:pic>
        <p:nvPicPr>
          <p:cNvPr id="7" name="Inhaltsplatzhalter 6">
            <a:extLst>
              <a:ext uri="{FF2B5EF4-FFF2-40B4-BE49-F238E27FC236}">
                <a16:creationId xmlns:a16="http://schemas.microsoft.com/office/drawing/2014/main" id="{5497F444-A960-40A8-BB08-3506EF4A1A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55700" y="2791416"/>
            <a:ext cx="8824913" cy="3040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4133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A7223A-558B-42E8-9190-3AA6745D9A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GUI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28ED0A8-CE5A-4873-88EF-F0EE02F715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Video / Screenshots</a:t>
            </a:r>
          </a:p>
        </p:txBody>
      </p:sp>
    </p:spTree>
    <p:extLst>
      <p:ext uri="{BB962C8B-B14F-4D97-AF65-F5344CB8AC3E}">
        <p14:creationId xmlns:p14="http://schemas.microsoft.com/office/powerpoint/2010/main" val="14024747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BA1EA29-2D47-4A0C-94D3-FB5AA71C8D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Screenshot Erklärung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00D6D64-252A-478D-93E3-77AE5C7D69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237652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2799AED-A130-492E-9016-1B66C64BBD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Lastenheft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A79140D-39B8-430E-800A-8B904E6B64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363953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31C24F3-22D6-4BB1-BBA9-FF29190307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Klassendiagramm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B62E8CA-3957-4936-B574-5248295D94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1739788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-Sitzungssaal">
  <a:themeElements>
    <a:clrScheme name="Ion-Sitzungssaal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-Sitzungssaal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-Sitzungssaal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0</TotalTime>
  <Words>9</Words>
  <Application>Microsoft Office PowerPoint</Application>
  <PresentationFormat>Breitbild</PresentationFormat>
  <Paragraphs>6</Paragraphs>
  <Slides>5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5</vt:i4>
      </vt:variant>
    </vt:vector>
  </HeadingPairs>
  <TitlesOfParts>
    <vt:vector size="9" baseType="lpstr">
      <vt:lpstr>Arial</vt:lpstr>
      <vt:lpstr>Century Gothic</vt:lpstr>
      <vt:lpstr>Wingdings 3</vt:lpstr>
      <vt:lpstr>Ion-Sitzungssaal</vt:lpstr>
      <vt:lpstr>Aufgabenidee</vt:lpstr>
      <vt:lpstr>GUI</vt:lpstr>
      <vt:lpstr>Screenshot Erklärung</vt:lpstr>
      <vt:lpstr>Lastenheft</vt:lpstr>
      <vt:lpstr>Klassendiagramm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Aufgabe</dc:title>
  <dc:creator>Waetschker, Daniel (uib17511)</dc:creator>
  <cp:lastModifiedBy>Waetschker, Daniel (uib17511)</cp:lastModifiedBy>
  <cp:revision>4</cp:revision>
  <dcterms:created xsi:type="dcterms:W3CDTF">2020-11-11T18:14:09Z</dcterms:created>
  <dcterms:modified xsi:type="dcterms:W3CDTF">2020-11-11T18:50:26Z</dcterms:modified>
</cp:coreProperties>
</file>